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4" r:id="rId3"/>
    <p:sldId id="277" r:id="rId4"/>
    <p:sldId id="276" r:id="rId5"/>
    <p:sldId id="28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1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59E0-38F3-4A47-AFE1-A1C8E11A4F3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E956-393E-7E43-B7AE-463A4820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://www.recreation.upenn.edu/remotehu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DRIA-pennrec@pobox.upenn.edu" TargetMode="External"/><Relationship Id="rId4" Type="http://schemas.openxmlformats.org/officeDocument/2006/relationships/hyperlink" Target="http://www.recreation.upenn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" y="5312229"/>
            <a:ext cx="9153073" cy="165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77" y="6017248"/>
            <a:ext cx="669234" cy="818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075" y="9231"/>
            <a:ext cx="3824413" cy="692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16" y="1477237"/>
            <a:ext cx="6809494" cy="30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" y="5312229"/>
            <a:ext cx="9153073" cy="165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77" y="6017248"/>
            <a:ext cx="669234" cy="8188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071" y="170996"/>
            <a:ext cx="9134929" cy="1470025"/>
          </a:xfrm>
        </p:spPr>
        <p:txBody>
          <a:bodyPr/>
          <a:lstStyle/>
          <a:p>
            <a:r>
              <a:rPr lang="en-US" dirty="0">
                <a:latin typeface="Louda SC" panose="00000500000000000000" pitchFamily="50" charset="0"/>
                <a:cs typeface="Gotham Bold" pitchFamily="50" charset="0"/>
              </a:rPr>
              <a:t>Campus Recreation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5642" y="1812687"/>
            <a:ext cx="3726908" cy="3337777"/>
          </a:xfrm>
        </p:spPr>
        <p:txBody>
          <a:bodyPr>
            <a:no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Gotham Book"/>
                <a:cs typeface="Gotham Book"/>
              </a:rPr>
              <a:t>Pottruck Health &amp;  Fitness Center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Weight &amp; Cardio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Olympic Size Indoor Pool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40-foot Climbing Wall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Locker Room and Shower Facilities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075" y="9231"/>
            <a:ext cx="3824413" cy="69235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567463" y="1812687"/>
            <a:ext cx="3726908" cy="3337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olidFill>
                  <a:schemeClr val="tx1"/>
                </a:solidFill>
                <a:latin typeface="Gotham Book"/>
                <a:cs typeface="Gotham Book"/>
              </a:rPr>
              <a:t>Fox Fitness Center</a:t>
            </a:r>
          </a:p>
          <a:p>
            <a:r>
              <a:rPr lang="en-US" sz="2400" u="sng" dirty="0">
                <a:solidFill>
                  <a:schemeClr val="tx1"/>
                </a:solidFill>
                <a:latin typeface="Gotham Book"/>
                <a:cs typeface="Gotham Book"/>
              </a:rPr>
              <a:t>219 South 33</a:t>
            </a:r>
            <a:r>
              <a:rPr lang="en-US" sz="2400" u="sng" baseline="30000" dirty="0">
                <a:solidFill>
                  <a:schemeClr val="tx1"/>
                </a:solidFill>
                <a:latin typeface="Gotham Book"/>
                <a:cs typeface="Gotham Book"/>
              </a:rPr>
              <a:t>rd</a:t>
            </a:r>
            <a:r>
              <a:rPr lang="en-US" sz="2400" u="sng" dirty="0">
                <a:solidFill>
                  <a:schemeClr val="tx1"/>
                </a:solidFill>
                <a:latin typeface="Gotham Book"/>
                <a:cs typeface="Gotham Book"/>
              </a:rPr>
              <a:t> Street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Two Floors of Weight and Cardio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2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" y="5312229"/>
            <a:ext cx="9153073" cy="165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77" y="6017248"/>
            <a:ext cx="669234" cy="8188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071" y="170996"/>
            <a:ext cx="9134929" cy="1470025"/>
          </a:xfrm>
        </p:spPr>
        <p:txBody>
          <a:bodyPr/>
          <a:lstStyle/>
          <a:p>
            <a:r>
              <a:rPr lang="en-US" dirty="0">
                <a:latin typeface="Louda SC" panose="00000500000000000000" pitchFamily="50" charset="0"/>
                <a:cs typeface="Gotham Bold" pitchFamily="50" charset="0"/>
              </a:rPr>
              <a:t>Programs &amp; Services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5642" y="1812687"/>
            <a:ext cx="4001228" cy="333777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30+ Sport Clubs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Lap Swim &amp; Lessons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Red Cross &amp; Scuba Certifications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Massage Therapy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Pilates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Premium Fitness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Outdoor Gear Rentals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Gotham Book"/>
              <a:cs typeface="Gotham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Gotham Book"/>
              <a:cs typeface="Gotham Book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075" y="9231"/>
            <a:ext cx="3824413" cy="692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60" y="1679490"/>
            <a:ext cx="4142917" cy="27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" y="5312229"/>
            <a:ext cx="9153073" cy="165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77" y="6017248"/>
            <a:ext cx="669234" cy="8188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071" y="170996"/>
            <a:ext cx="9134929" cy="1470025"/>
          </a:xfrm>
        </p:spPr>
        <p:txBody>
          <a:bodyPr/>
          <a:lstStyle/>
          <a:p>
            <a:r>
              <a:rPr lang="en-US" dirty="0">
                <a:latin typeface="Louda SC" panose="00000500000000000000" pitchFamily="50" charset="0"/>
                <a:cs typeface="Gotham Bold" pitchFamily="50" charset="0"/>
              </a:rPr>
              <a:t>Virtual Programs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53095" y="1692208"/>
            <a:ext cx="3695115" cy="333777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Group Exercise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Personal Training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</a:rPr>
              <a:t>E-sports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Gotham Book"/>
              <a:cs typeface="Gotham Book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Gotham Book"/>
                <a:cs typeface="Gotham Book"/>
                <a:hlinkClick r:id="rId4"/>
              </a:rPr>
              <a:t>www.recreation.upenn.edu/remotehub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075" y="9231"/>
            <a:ext cx="3824413" cy="69235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834C158-9A02-444F-B4B7-5C4C33140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06" y="1455339"/>
            <a:ext cx="4501812" cy="45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" y="5312229"/>
            <a:ext cx="9153073" cy="165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77" y="6017248"/>
            <a:ext cx="669234" cy="8188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071" y="170996"/>
            <a:ext cx="9134929" cy="1470025"/>
          </a:xfrm>
        </p:spPr>
        <p:txBody>
          <a:bodyPr/>
          <a:lstStyle/>
          <a:p>
            <a:r>
              <a:rPr lang="en-US" dirty="0">
                <a:latin typeface="Louda SC" panose="00000500000000000000" pitchFamily="50" charset="0"/>
                <a:cs typeface="Gotham Bold" pitchFamily="50" charset="0"/>
              </a:rPr>
              <a:t>Contact Us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31672" y="2222244"/>
            <a:ext cx="4839765" cy="147002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othan book"/>
                <a:hlinkClick r:id="rId4"/>
              </a:rPr>
              <a:t>recreation.upenn.edu</a:t>
            </a:r>
            <a:endParaRPr lang="en-US" sz="2400" dirty="0">
              <a:latin typeface="Gothan book"/>
            </a:endParaRPr>
          </a:p>
          <a:p>
            <a:r>
              <a:rPr lang="en-US" sz="2400" dirty="0">
                <a:solidFill>
                  <a:schemeClr val="tx1"/>
                </a:solidFill>
                <a:latin typeface="Gothan book"/>
                <a:cs typeface="Gotham Book"/>
                <a:hlinkClick r:id="rId5"/>
              </a:rPr>
              <a:t>DRIA-pennrec@pobox.upenn.edu</a:t>
            </a:r>
            <a:endParaRPr lang="en-US" sz="2400" dirty="0">
              <a:solidFill>
                <a:schemeClr val="tx1"/>
              </a:solidFill>
              <a:latin typeface="Gothan book"/>
              <a:cs typeface="Gotham Book"/>
            </a:endParaRPr>
          </a:p>
          <a:p>
            <a:r>
              <a:rPr lang="en-US" sz="2400" dirty="0">
                <a:solidFill>
                  <a:schemeClr val="tx1"/>
                </a:solidFill>
                <a:latin typeface="Gothan book"/>
                <a:cs typeface="Gotham Book"/>
              </a:rPr>
              <a:t>(215) 898-6100</a:t>
            </a:r>
            <a:endParaRPr lang="en-US" sz="2400" dirty="0">
              <a:latin typeface="Gothan book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075" y="9231"/>
            <a:ext cx="3824413" cy="692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41" y="2222243"/>
            <a:ext cx="3291101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77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Gotham Bold</vt:lpstr>
      <vt:lpstr>Gotham Book</vt:lpstr>
      <vt:lpstr>Gothan book</vt:lpstr>
      <vt:lpstr>Louda SC</vt:lpstr>
      <vt:lpstr>Office Theme</vt:lpstr>
      <vt:lpstr>PowerPoint Presentation</vt:lpstr>
      <vt:lpstr>Campus Recreation</vt:lpstr>
      <vt:lpstr>Programs &amp; Services</vt:lpstr>
      <vt:lpstr>Virtual Programs</vt:lpstr>
      <vt:lpstr>Contact Us</vt:lpstr>
    </vt:vector>
  </TitlesOfParts>
  <Company>UPENN Athletics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ATHLETICS</dc:title>
  <dc:creator>Julia Martin</dc:creator>
  <cp:lastModifiedBy>Rebecca Lopez</cp:lastModifiedBy>
  <cp:revision>17</cp:revision>
  <dcterms:created xsi:type="dcterms:W3CDTF">2016-02-18T16:42:50Z</dcterms:created>
  <dcterms:modified xsi:type="dcterms:W3CDTF">2020-08-19T20:51:45Z</dcterms:modified>
</cp:coreProperties>
</file>